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9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CU" initials="I" lastIdx="2" clrIdx="0"/>
  <p:cmAuthor id="2" name="Yutaka Umemura" initials="YU" lastIdx="1" clrIdx="1">
    <p:extLst>
      <p:ext uri="{19B8F6BF-5375-455C-9EA6-DF929625EA0E}">
        <p15:presenceInfo xmlns:p15="http://schemas.microsoft.com/office/powerpoint/2012/main" userId="f57841d3d3e412d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5"/>
    <a:srgbClr val="FF5757"/>
    <a:srgbClr val="BDEEFF"/>
    <a:srgbClr val="FFFF00"/>
    <a:srgbClr val="FFFFCC"/>
    <a:srgbClr val="FFD9D9"/>
    <a:srgbClr val="61D6FF"/>
    <a:srgbClr val="FFFF9F"/>
    <a:srgbClr val="EE8012"/>
    <a:srgbClr val="FFFF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92769" autoAdjust="0"/>
  </p:normalViewPr>
  <p:slideViewPr>
    <p:cSldViewPr>
      <p:cViewPr varScale="1">
        <p:scale>
          <a:sx n="102" d="100"/>
          <a:sy n="102" d="100"/>
        </p:scale>
        <p:origin x="798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8AF85-9944-4118-BCB9-176B522A3F56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73425-8ADB-4D57-A572-43AFB4B10C1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07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正方形/長方形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正方形/長方形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正方形/長方形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正方形/長方形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7" name="正方形/長方形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正方形/長方形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正方形/長方形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13" name="スライド番号プレースホル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4" name="フッター プレースホル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2" name="フッター プレースホル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4" name="フッター プレースホル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1" lang="ja-JP" altLang="en-US"/>
          </a:p>
        </p:txBody>
      </p:sp>
      <p:sp>
        <p:nvSpPr>
          <p:cNvPr id="16" name="テキスト プレースホルダ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15" name="テキスト プレースホルダ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8" name="正方形/長方形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正方形/長方形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正方形/長方形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13" name="スライド番号プレースホル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4" name="フッター プレースホルダ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277D0E-0466-453E-8425-3C7EB3D8ECEC}" type="datetimeFigureOut">
              <a:rPr kumimoji="1" lang="ja-JP" altLang="en-US" smtClean="0"/>
              <a:pPr/>
              <a:t>2025/8/20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正方形/長方形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正方形/長方形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D8D4F00-CA49-4724-B86B-389B800DE1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476FA-4733-0F0A-4CEA-A427B96CE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4">
            <a:extLst>
              <a:ext uri="{FF2B5EF4-FFF2-40B4-BE49-F238E27FC236}">
                <a16:creationId xmlns:a16="http://schemas.microsoft.com/office/drawing/2014/main" id="{2006D7AB-2013-DECD-67FC-B09ED221D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432" y="404664"/>
            <a:ext cx="10369152" cy="6049094"/>
          </a:xfrm>
          <a:prstGeom prst="rect">
            <a:avLst/>
          </a:prstGeom>
          <a:noFill/>
          <a:ln w="38100" cmpd="dbl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A3D158D-7369-5843-FEE7-EA40105B3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374" y="660074"/>
            <a:ext cx="9761555" cy="204516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</a:t>
            </a:r>
            <a:r>
              <a:rPr lang="zh-CN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第</a:t>
            </a:r>
            <a:r>
              <a:rPr lang="en-US" altLang="ja-JP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13</a:t>
            </a:r>
            <a:r>
              <a:rPr lang="ja-JP" altLang="en-US" sz="280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r>
              <a:rPr lang="zh-CN" altLang="en-US" sz="280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回</a:t>
            </a: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近畿救急医学研究会　</a:t>
            </a:r>
            <a:r>
              <a:rPr lang="en-US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</a:t>
            </a:r>
            <a:r>
              <a:rPr lang="en-US" altLang="ja-JP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開示</a:t>
            </a:r>
            <a:r>
              <a:rPr lang="en-US" altLang="ja-JP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ja-JP" sz="28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筆頭発表者：　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〇〇　〇〇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66B0EED3-BF5C-99B9-12FC-3AA7C60A7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972" y="3062058"/>
            <a:ext cx="1813268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有　・　無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1244233E-C504-24D3-2C97-3F660C1CF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959" y="3062058"/>
            <a:ext cx="4489603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①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役員・顧問職等の報酬</a:t>
            </a:r>
            <a:r>
              <a:rPr lang="ja-JP" altLang="en-US" sz="2000" baseline="30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　　　　　　　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②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株式の利益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③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特許権使用料など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④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講演料など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⑤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原稿料など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⑥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研究費・助成金など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⑦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奨学（奨励）寄付金など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⑧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寄附講座所属　</a:t>
            </a:r>
            <a:endParaRPr lang="en-US" altLang="ja-JP" sz="20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⑨</a:t>
            </a:r>
            <a:r>
              <a:rPr lang="ja-JP" altLang="en-US" sz="2000" dirty="0">
                <a:solidFill>
                  <a:srgbClr val="000000"/>
                </a:solidFill>
                <a:ea typeface="HGPｺﾞｼｯｸE" panose="020B0900000000000000" pitchFamily="50" charset="-128"/>
              </a:rPr>
              <a:t>　その他（旅費・贈答品など）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1D4BC7-760C-C1F8-F8AE-9F4659CE09D4}"/>
              </a:ext>
            </a:extLst>
          </p:cNvPr>
          <p:cNvSpPr txBox="1"/>
          <p:nvPr/>
        </p:nvSpPr>
        <p:spPr>
          <a:xfrm>
            <a:off x="7842678" y="3055619"/>
            <a:ext cx="129614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en-US" altLang="ja-JP" sz="1800" dirty="0">
              <a:solidFill>
                <a:srgbClr val="000000"/>
              </a:solidFill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  <a:p>
            <a:pPr algn="ctr"/>
            <a:r>
              <a:rPr lang="ja-JP" altLang="en-US" sz="1800" dirty="0">
                <a:solidFill>
                  <a:srgbClr val="000000"/>
                </a:solidFill>
                <a:ea typeface="HGPｺﾞｼｯｸE" panose="020B0900000000000000" pitchFamily="50" charset="-128"/>
              </a:rPr>
              <a:t>（　　　　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10507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デザート">
  <a:themeElements>
    <a:clrScheme name="デザート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デザート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デザート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rgbClr val="0070C0">
            <a:alpha val="75000"/>
          </a:srgbClr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63194</TotalTime>
  <Words>109</Words>
  <Application>Microsoft Office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Calibri</vt:lpstr>
      <vt:lpstr>Times New Roman</vt:lpstr>
      <vt:lpstr>Tw Cen MT</vt:lpstr>
      <vt:lpstr>Wingdings</vt:lpstr>
      <vt:lpstr>Wingdings 2</vt:lpstr>
      <vt:lpstr>デザート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Sepsisの病態生理</dc:title>
  <dc:creator>Owner</dc:creator>
  <cp:lastModifiedBy>ティ・プラス 002</cp:lastModifiedBy>
  <cp:revision>1268</cp:revision>
  <cp:lastPrinted>2019-06-20T11:13:18Z</cp:lastPrinted>
  <dcterms:created xsi:type="dcterms:W3CDTF">2011-04-08T05:47:37Z</dcterms:created>
  <dcterms:modified xsi:type="dcterms:W3CDTF">2025-08-20T10:00:01Z</dcterms:modified>
</cp:coreProperties>
</file>